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Lst>
  <p:sldSz cy="10282225" cx="18280050"/>
  <p:notesSz cx="6858000" cy="9144000"/>
  <p:embeddedFontLst>
    <p:embeddedFont>
      <p:font typeface="Roboto"/>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[Mandatory Slide]</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8396">
                <a:solidFill>
                  <a:schemeClr val="lt1"/>
                </a:solidFill>
                <a:latin typeface="Roboto"/>
                <a:ea typeface="Roboto"/>
                <a:cs typeface="Roboto"/>
                <a:sym typeface="Roboto"/>
              </a:defRPr>
            </a:lvl2pPr>
            <a:lvl3pPr indent="0" lvl="2" rtl="0">
              <a:spcBef>
                <a:spcPts val="0"/>
              </a:spcBef>
              <a:buClr>
                <a:schemeClr val="lt1"/>
              </a:buClr>
              <a:buFont typeface="Roboto"/>
              <a:buNone/>
              <a:defRPr sz="8396">
                <a:solidFill>
                  <a:schemeClr val="lt1"/>
                </a:solidFill>
                <a:latin typeface="Roboto"/>
                <a:ea typeface="Roboto"/>
                <a:cs typeface="Roboto"/>
                <a:sym typeface="Roboto"/>
              </a:defRPr>
            </a:lvl3pPr>
            <a:lvl4pPr indent="0" lvl="3" rtl="0">
              <a:spcBef>
                <a:spcPts val="0"/>
              </a:spcBef>
              <a:buClr>
                <a:schemeClr val="lt1"/>
              </a:buClr>
              <a:buFont typeface="Roboto"/>
              <a:buNone/>
              <a:defRPr sz="8396">
                <a:solidFill>
                  <a:schemeClr val="lt1"/>
                </a:solidFill>
                <a:latin typeface="Roboto"/>
                <a:ea typeface="Roboto"/>
                <a:cs typeface="Roboto"/>
                <a:sym typeface="Roboto"/>
              </a:defRPr>
            </a:lvl4pPr>
            <a:lvl5pPr indent="0" lvl="4" rtl="0">
              <a:spcBef>
                <a:spcPts val="0"/>
              </a:spcBef>
              <a:buClr>
                <a:schemeClr val="lt1"/>
              </a:buClr>
              <a:buFont typeface="Roboto"/>
              <a:buNone/>
              <a:defRPr sz="8396">
                <a:solidFill>
                  <a:schemeClr val="lt1"/>
                </a:solidFill>
                <a:latin typeface="Roboto"/>
                <a:ea typeface="Roboto"/>
                <a:cs typeface="Roboto"/>
                <a:sym typeface="Roboto"/>
              </a:defRPr>
            </a:lvl5pPr>
            <a:lvl6pPr indent="0" lvl="5" rtl="0">
              <a:spcBef>
                <a:spcPts val="0"/>
              </a:spcBef>
              <a:buClr>
                <a:schemeClr val="lt1"/>
              </a:buClr>
              <a:buFont typeface="Roboto"/>
              <a:buNone/>
              <a:defRPr sz="8396">
                <a:solidFill>
                  <a:schemeClr val="lt1"/>
                </a:solidFill>
                <a:latin typeface="Roboto"/>
                <a:ea typeface="Roboto"/>
                <a:cs typeface="Roboto"/>
                <a:sym typeface="Roboto"/>
              </a:defRPr>
            </a:lvl6pPr>
            <a:lvl7pPr indent="0" lvl="6" rtl="0">
              <a:spcBef>
                <a:spcPts val="0"/>
              </a:spcBef>
              <a:buClr>
                <a:schemeClr val="lt1"/>
              </a:buClr>
              <a:buFont typeface="Roboto"/>
              <a:buNone/>
              <a:defRPr sz="8396">
                <a:solidFill>
                  <a:schemeClr val="lt1"/>
                </a:solidFill>
                <a:latin typeface="Roboto"/>
                <a:ea typeface="Roboto"/>
                <a:cs typeface="Roboto"/>
                <a:sym typeface="Roboto"/>
              </a:defRPr>
            </a:lvl7pPr>
            <a:lvl8pPr indent="0" lvl="7" rtl="0">
              <a:spcBef>
                <a:spcPts val="0"/>
              </a:spcBef>
              <a:buClr>
                <a:schemeClr val="lt1"/>
              </a:buClr>
              <a:buFont typeface="Roboto"/>
              <a:buNone/>
              <a:defRPr sz="8396">
                <a:solidFill>
                  <a:schemeClr val="lt1"/>
                </a:solidFill>
                <a:latin typeface="Roboto"/>
                <a:ea typeface="Roboto"/>
                <a:cs typeface="Roboto"/>
                <a:sym typeface="Roboto"/>
              </a:defRPr>
            </a:lvl8pPr>
            <a:lvl9pPr indent="0" lvl="8" rtl="0">
              <a:spcBef>
                <a:spcPts val="0"/>
              </a:spcBef>
              <a:buClr>
                <a:schemeClr val="lt1"/>
              </a:buClr>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598">
                <a:solidFill>
                  <a:schemeClr val="lt1"/>
                </a:solidFill>
                <a:latin typeface="Roboto"/>
                <a:ea typeface="Roboto"/>
                <a:cs typeface="Roboto"/>
                <a:sym typeface="Roboto"/>
              </a:defRPr>
            </a:lvl2pPr>
            <a:lvl3pPr indent="0" lvl="2" rtl="0">
              <a:spcBef>
                <a:spcPts val="0"/>
              </a:spcBef>
              <a:buClr>
                <a:schemeClr val="lt1"/>
              </a:buClr>
              <a:buFont typeface="Roboto"/>
              <a:buNone/>
              <a:defRPr sz="3598">
                <a:solidFill>
                  <a:schemeClr val="lt1"/>
                </a:solidFill>
                <a:latin typeface="Roboto"/>
                <a:ea typeface="Roboto"/>
                <a:cs typeface="Roboto"/>
                <a:sym typeface="Roboto"/>
              </a:defRPr>
            </a:lvl3pPr>
            <a:lvl4pPr indent="0" lvl="3" rtl="0">
              <a:spcBef>
                <a:spcPts val="0"/>
              </a:spcBef>
              <a:buClr>
                <a:schemeClr val="lt1"/>
              </a:buClr>
              <a:buFont typeface="Roboto"/>
              <a:buNone/>
              <a:defRPr sz="3598">
                <a:solidFill>
                  <a:schemeClr val="lt1"/>
                </a:solidFill>
                <a:latin typeface="Roboto"/>
                <a:ea typeface="Roboto"/>
                <a:cs typeface="Roboto"/>
                <a:sym typeface="Roboto"/>
              </a:defRPr>
            </a:lvl4pPr>
            <a:lvl5pPr indent="0" lvl="4" rtl="0">
              <a:spcBef>
                <a:spcPts val="0"/>
              </a:spcBef>
              <a:buClr>
                <a:schemeClr val="lt1"/>
              </a:buClr>
              <a:buFont typeface="Roboto"/>
              <a:buNone/>
              <a:defRPr sz="3598">
                <a:solidFill>
                  <a:schemeClr val="lt1"/>
                </a:solidFill>
                <a:latin typeface="Roboto"/>
                <a:ea typeface="Roboto"/>
                <a:cs typeface="Roboto"/>
                <a:sym typeface="Roboto"/>
              </a:defRPr>
            </a:lvl5pPr>
            <a:lvl6pPr indent="0" lvl="5" rtl="0">
              <a:spcBef>
                <a:spcPts val="0"/>
              </a:spcBef>
              <a:buClr>
                <a:schemeClr val="lt1"/>
              </a:buClr>
              <a:buFont typeface="Roboto"/>
              <a:buNone/>
              <a:defRPr sz="3598">
                <a:solidFill>
                  <a:schemeClr val="lt1"/>
                </a:solidFill>
                <a:latin typeface="Roboto"/>
                <a:ea typeface="Roboto"/>
                <a:cs typeface="Roboto"/>
                <a:sym typeface="Roboto"/>
              </a:defRPr>
            </a:lvl6pPr>
            <a:lvl7pPr indent="0" lvl="6" rtl="0">
              <a:spcBef>
                <a:spcPts val="0"/>
              </a:spcBef>
              <a:buClr>
                <a:schemeClr val="lt1"/>
              </a:buClr>
              <a:buFont typeface="Roboto"/>
              <a:buNone/>
              <a:defRPr sz="3598">
                <a:solidFill>
                  <a:schemeClr val="lt1"/>
                </a:solidFill>
                <a:latin typeface="Roboto"/>
                <a:ea typeface="Roboto"/>
                <a:cs typeface="Roboto"/>
                <a:sym typeface="Roboto"/>
              </a:defRPr>
            </a:lvl7pPr>
            <a:lvl8pPr indent="0" lvl="7" rtl="0">
              <a:spcBef>
                <a:spcPts val="0"/>
              </a:spcBef>
              <a:buClr>
                <a:schemeClr val="lt1"/>
              </a:buClr>
              <a:buFont typeface="Roboto"/>
              <a:buNone/>
              <a:defRPr sz="3598">
                <a:solidFill>
                  <a:schemeClr val="lt1"/>
                </a:solidFill>
                <a:latin typeface="Roboto"/>
                <a:ea typeface="Roboto"/>
                <a:cs typeface="Roboto"/>
                <a:sym typeface="Roboto"/>
              </a:defRPr>
            </a:lvl8pPr>
            <a:lvl9pPr indent="0" lvl="8" rtl="0">
              <a:spcBef>
                <a:spcPts val="0"/>
              </a:spcBef>
              <a:buClr>
                <a:schemeClr val="lt1"/>
              </a:buClr>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11995">
                <a:solidFill>
                  <a:schemeClr val="lt1"/>
                </a:solidFill>
                <a:latin typeface="Roboto"/>
                <a:ea typeface="Roboto"/>
                <a:cs typeface="Roboto"/>
                <a:sym typeface="Roboto"/>
              </a:defRPr>
            </a:lvl2pPr>
            <a:lvl3pPr indent="0" lvl="2" rtl="0">
              <a:spcBef>
                <a:spcPts val="0"/>
              </a:spcBef>
              <a:buClr>
                <a:schemeClr val="lt1"/>
              </a:buClr>
              <a:buFont typeface="Roboto"/>
              <a:buNone/>
              <a:defRPr sz="11995">
                <a:solidFill>
                  <a:schemeClr val="lt1"/>
                </a:solidFill>
                <a:latin typeface="Roboto"/>
                <a:ea typeface="Roboto"/>
                <a:cs typeface="Roboto"/>
                <a:sym typeface="Roboto"/>
              </a:defRPr>
            </a:lvl3pPr>
            <a:lvl4pPr indent="0" lvl="3" rtl="0">
              <a:spcBef>
                <a:spcPts val="0"/>
              </a:spcBef>
              <a:buClr>
                <a:schemeClr val="lt1"/>
              </a:buClr>
              <a:buFont typeface="Roboto"/>
              <a:buNone/>
              <a:defRPr sz="11995">
                <a:solidFill>
                  <a:schemeClr val="lt1"/>
                </a:solidFill>
                <a:latin typeface="Roboto"/>
                <a:ea typeface="Roboto"/>
                <a:cs typeface="Roboto"/>
                <a:sym typeface="Roboto"/>
              </a:defRPr>
            </a:lvl4pPr>
            <a:lvl5pPr indent="0" lvl="4" rtl="0">
              <a:spcBef>
                <a:spcPts val="0"/>
              </a:spcBef>
              <a:buClr>
                <a:schemeClr val="lt1"/>
              </a:buClr>
              <a:buFont typeface="Roboto"/>
              <a:buNone/>
              <a:defRPr sz="11995">
                <a:solidFill>
                  <a:schemeClr val="lt1"/>
                </a:solidFill>
                <a:latin typeface="Roboto"/>
                <a:ea typeface="Roboto"/>
                <a:cs typeface="Roboto"/>
                <a:sym typeface="Roboto"/>
              </a:defRPr>
            </a:lvl5pPr>
            <a:lvl6pPr indent="0" lvl="5" rtl="0">
              <a:spcBef>
                <a:spcPts val="0"/>
              </a:spcBef>
              <a:buClr>
                <a:schemeClr val="lt1"/>
              </a:buClr>
              <a:buFont typeface="Roboto"/>
              <a:buNone/>
              <a:defRPr sz="11995">
                <a:solidFill>
                  <a:schemeClr val="lt1"/>
                </a:solidFill>
                <a:latin typeface="Roboto"/>
                <a:ea typeface="Roboto"/>
                <a:cs typeface="Roboto"/>
                <a:sym typeface="Roboto"/>
              </a:defRPr>
            </a:lvl6pPr>
            <a:lvl7pPr indent="0" lvl="6" rtl="0">
              <a:spcBef>
                <a:spcPts val="0"/>
              </a:spcBef>
              <a:buClr>
                <a:schemeClr val="lt1"/>
              </a:buClr>
              <a:buFont typeface="Roboto"/>
              <a:buNone/>
              <a:defRPr sz="11995">
                <a:solidFill>
                  <a:schemeClr val="lt1"/>
                </a:solidFill>
                <a:latin typeface="Roboto"/>
                <a:ea typeface="Roboto"/>
                <a:cs typeface="Roboto"/>
                <a:sym typeface="Roboto"/>
              </a:defRPr>
            </a:lvl7pPr>
            <a:lvl8pPr indent="0" lvl="7" rtl="0">
              <a:spcBef>
                <a:spcPts val="0"/>
              </a:spcBef>
              <a:buClr>
                <a:schemeClr val="lt1"/>
              </a:buClr>
              <a:buFont typeface="Roboto"/>
              <a:buNone/>
              <a:defRPr sz="11995">
                <a:solidFill>
                  <a:schemeClr val="lt1"/>
                </a:solidFill>
                <a:latin typeface="Roboto"/>
                <a:ea typeface="Roboto"/>
                <a:cs typeface="Roboto"/>
                <a:sym typeface="Roboto"/>
              </a:defRPr>
            </a:lvl8pPr>
            <a:lvl9pPr indent="0" lvl="8" rtl="0">
              <a:spcBef>
                <a:spcPts val="0"/>
              </a:spcBef>
              <a:buClr>
                <a:schemeClr val="lt1"/>
              </a:buClr>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4798">
                <a:solidFill>
                  <a:schemeClr val="lt1"/>
                </a:solidFill>
                <a:latin typeface="Roboto"/>
                <a:ea typeface="Roboto"/>
                <a:cs typeface="Roboto"/>
                <a:sym typeface="Roboto"/>
              </a:defRPr>
            </a:lvl2pPr>
            <a:lvl3pPr indent="0" lvl="2" rtl="0">
              <a:spcBef>
                <a:spcPts val="0"/>
              </a:spcBef>
              <a:buClr>
                <a:schemeClr val="lt1"/>
              </a:buClr>
              <a:buFont typeface="Roboto"/>
              <a:buNone/>
              <a:defRPr sz="4798">
                <a:solidFill>
                  <a:schemeClr val="lt1"/>
                </a:solidFill>
                <a:latin typeface="Roboto"/>
                <a:ea typeface="Roboto"/>
                <a:cs typeface="Roboto"/>
                <a:sym typeface="Roboto"/>
              </a:defRPr>
            </a:lvl3pPr>
            <a:lvl4pPr indent="0" lvl="3" rtl="0">
              <a:spcBef>
                <a:spcPts val="0"/>
              </a:spcBef>
              <a:buClr>
                <a:schemeClr val="lt1"/>
              </a:buClr>
              <a:buFont typeface="Roboto"/>
              <a:buNone/>
              <a:defRPr sz="4798">
                <a:solidFill>
                  <a:schemeClr val="lt1"/>
                </a:solidFill>
                <a:latin typeface="Roboto"/>
                <a:ea typeface="Roboto"/>
                <a:cs typeface="Roboto"/>
                <a:sym typeface="Roboto"/>
              </a:defRPr>
            </a:lvl4pPr>
            <a:lvl5pPr indent="0" lvl="4" rtl="0">
              <a:spcBef>
                <a:spcPts val="0"/>
              </a:spcBef>
              <a:buClr>
                <a:schemeClr val="lt1"/>
              </a:buClr>
              <a:buFont typeface="Roboto"/>
              <a:buNone/>
              <a:defRPr sz="4798">
                <a:solidFill>
                  <a:schemeClr val="lt1"/>
                </a:solidFill>
                <a:latin typeface="Roboto"/>
                <a:ea typeface="Roboto"/>
                <a:cs typeface="Roboto"/>
                <a:sym typeface="Roboto"/>
              </a:defRPr>
            </a:lvl5pPr>
            <a:lvl6pPr indent="0" lvl="5" rtl="0">
              <a:spcBef>
                <a:spcPts val="0"/>
              </a:spcBef>
              <a:buClr>
                <a:schemeClr val="lt1"/>
              </a:buClr>
              <a:buFont typeface="Roboto"/>
              <a:buNone/>
              <a:defRPr sz="4798">
                <a:solidFill>
                  <a:schemeClr val="lt1"/>
                </a:solidFill>
                <a:latin typeface="Roboto"/>
                <a:ea typeface="Roboto"/>
                <a:cs typeface="Roboto"/>
                <a:sym typeface="Roboto"/>
              </a:defRPr>
            </a:lvl6pPr>
            <a:lvl7pPr indent="0" lvl="6" rtl="0">
              <a:spcBef>
                <a:spcPts val="0"/>
              </a:spcBef>
              <a:buClr>
                <a:schemeClr val="lt1"/>
              </a:buClr>
              <a:buFont typeface="Roboto"/>
              <a:buNone/>
              <a:defRPr sz="4798">
                <a:solidFill>
                  <a:schemeClr val="lt1"/>
                </a:solidFill>
                <a:latin typeface="Roboto"/>
                <a:ea typeface="Roboto"/>
                <a:cs typeface="Roboto"/>
                <a:sym typeface="Roboto"/>
              </a:defRPr>
            </a:lvl7pPr>
            <a:lvl8pPr indent="0" lvl="7" rtl="0">
              <a:spcBef>
                <a:spcPts val="0"/>
              </a:spcBef>
              <a:buClr>
                <a:schemeClr val="lt1"/>
              </a:buClr>
              <a:buFont typeface="Roboto"/>
              <a:buNone/>
              <a:defRPr sz="4798">
                <a:solidFill>
                  <a:schemeClr val="lt1"/>
                </a:solidFill>
                <a:latin typeface="Roboto"/>
                <a:ea typeface="Roboto"/>
                <a:cs typeface="Roboto"/>
                <a:sym typeface="Roboto"/>
              </a:defRPr>
            </a:lvl8pPr>
            <a:lvl9pPr indent="0" lvl="8" rtl="0">
              <a:spcBef>
                <a:spcPts val="0"/>
              </a:spcBef>
              <a:buClr>
                <a:schemeClr val="lt1"/>
              </a:buClr>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9596">
                <a:solidFill>
                  <a:schemeClr val="lt1"/>
                </a:solidFill>
                <a:latin typeface="Roboto"/>
                <a:ea typeface="Roboto"/>
                <a:cs typeface="Roboto"/>
                <a:sym typeface="Roboto"/>
              </a:defRPr>
            </a:lvl2pPr>
            <a:lvl3pPr indent="0" lvl="2" rtl="0">
              <a:spcBef>
                <a:spcPts val="0"/>
              </a:spcBef>
              <a:buClr>
                <a:schemeClr val="lt1"/>
              </a:buClr>
              <a:buFont typeface="Roboto"/>
              <a:buNone/>
              <a:defRPr sz="9596">
                <a:solidFill>
                  <a:schemeClr val="lt1"/>
                </a:solidFill>
                <a:latin typeface="Roboto"/>
                <a:ea typeface="Roboto"/>
                <a:cs typeface="Roboto"/>
                <a:sym typeface="Roboto"/>
              </a:defRPr>
            </a:lvl3pPr>
            <a:lvl4pPr indent="0" lvl="3" rtl="0">
              <a:spcBef>
                <a:spcPts val="0"/>
              </a:spcBef>
              <a:buClr>
                <a:schemeClr val="lt1"/>
              </a:buClr>
              <a:buFont typeface="Roboto"/>
              <a:buNone/>
              <a:defRPr sz="9596">
                <a:solidFill>
                  <a:schemeClr val="lt1"/>
                </a:solidFill>
                <a:latin typeface="Roboto"/>
                <a:ea typeface="Roboto"/>
                <a:cs typeface="Roboto"/>
                <a:sym typeface="Roboto"/>
              </a:defRPr>
            </a:lvl4pPr>
            <a:lvl5pPr indent="0" lvl="4" rtl="0">
              <a:spcBef>
                <a:spcPts val="0"/>
              </a:spcBef>
              <a:buClr>
                <a:schemeClr val="lt1"/>
              </a:buClr>
              <a:buFont typeface="Roboto"/>
              <a:buNone/>
              <a:defRPr sz="9596">
                <a:solidFill>
                  <a:schemeClr val="lt1"/>
                </a:solidFill>
                <a:latin typeface="Roboto"/>
                <a:ea typeface="Roboto"/>
                <a:cs typeface="Roboto"/>
                <a:sym typeface="Roboto"/>
              </a:defRPr>
            </a:lvl5pPr>
            <a:lvl6pPr indent="0" lvl="5" rtl="0">
              <a:spcBef>
                <a:spcPts val="0"/>
              </a:spcBef>
              <a:buClr>
                <a:schemeClr val="lt1"/>
              </a:buClr>
              <a:buFont typeface="Roboto"/>
              <a:buNone/>
              <a:defRPr sz="9596">
                <a:solidFill>
                  <a:schemeClr val="lt1"/>
                </a:solidFill>
                <a:latin typeface="Roboto"/>
                <a:ea typeface="Roboto"/>
                <a:cs typeface="Roboto"/>
                <a:sym typeface="Roboto"/>
              </a:defRPr>
            </a:lvl6pPr>
            <a:lvl7pPr indent="0" lvl="6" rtl="0">
              <a:spcBef>
                <a:spcPts val="0"/>
              </a:spcBef>
              <a:buClr>
                <a:schemeClr val="lt1"/>
              </a:buClr>
              <a:buFont typeface="Roboto"/>
              <a:buNone/>
              <a:defRPr sz="9596">
                <a:solidFill>
                  <a:schemeClr val="lt1"/>
                </a:solidFill>
                <a:latin typeface="Roboto"/>
                <a:ea typeface="Roboto"/>
                <a:cs typeface="Roboto"/>
                <a:sym typeface="Roboto"/>
              </a:defRPr>
            </a:lvl7pPr>
            <a:lvl8pPr indent="0" lvl="7" rtl="0">
              <a:spcBef>
                <a:spcPts val="0"/>
              </a:spcBef>
              <a:buClr>
                <a:schemeClr val="lt1"/>
              </a:buClr>
              <a:buFont typeface="Roboto"/>
              <a:buNone/>
              <a:defRPr sz="9596">
                <a:solidFill>
                  <a:schemeClr val="lt1"/>
                </a:solidFill>
                <a:latin typeface="Roboto"/>
                <a:ea typeface="Roboto"/>
                <a:cs typeface="Roboto"/>
                <a:sym typeface="Roboto"/>
              </a:defRPr>
            </a:lvl8pPr>
            <a:lvl9pPr indent="0" lvl="8" rtl="0">
              <a:spcBef>
                <a:spcPts val="0"/>
              </a:spcBef>
              <a:buClr>
                <a:schemeClr val="lt1"/>
              </a:buClr>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Deploying your functions</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 sz="4398" u="none" cap="none" strike="noStrike">
                <a:solidFill>
                  <a:srgbClr val="FFFFFF"/>
                </a:solidFill>
                <a:latin typeface="Calibri"/>
                <a:ea typeface="Calibri"/>
                <a:cs typeface="Calibri"/>
                <a:sym typeface="Calibri"/>
              </a:rPr>
              <a:t>Video 1.</a:t>
            </a:r>
            <a:r>
              <a:rPr lang="en" sz="4398">
                <a:solidFill>
                  <a:srgbClr val="FFFFFF"/>
                </a:solidFill>
                <a:latin typeface="Calibri"/>
                <a:ea typeface="Calibri"/>
                <a:cs typeface="Calibri"/>
                <a:sym typeface="Calibri"/>
              </a:rPr>
              <a:t>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0" lvl="0" marL="0" marR="0" rtl="0" algn="l">
              <a:lnSpc>
                <a:spcPct val="100000"/>
              </a:lnSpc>
              <a:spcBef>
                <a:spcPts val="0"/>
              </a:spcBef>
              <a:spcAft>
                <a:spcPts val="0"/>
              </a:spcAft>
              <a:buClr>
                <a:schemeClr val="lt1"/>
              </a:buClr>
              <a:buSzPct val="2500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Deploying a service</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AWS CloudFormation</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Removing a deployment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00555" y="34902"/>
            <a:ext cx="17637300" cy="1204200"/>
          </a:xfrm>
          <a:prstGeom prst="rect">
            <a:avLst/>
          </a:prstGeom>
          <a:noFill/>
          <a:ln>
            <a:noFill/>
          </a:ln>
        </p:spPr>
        <p:txBody>
          <a:bodyPr anchorCtr="0" anchor="ctr" bIns="182675" lIns="182675" rIns="182675" wrap="square" tIns="182675">
            <a:noAutofit/>
          </a:bodyPr>
          <a:lstStyle/>
          <a:p>
            <a:pPr indent="0" lvl="0" marL="0" marR="0" rtl="0" algn="l">
              <a:lnSpc>
                <a:spcPct val="100000"/>
              </a:lnSpc>
              <a:spcBef>
                <a:spcPts val="0"/>
              </a:spcBef>
              <a:spcAft>
                <a:spcPts val="0"/>
              </a:spcAft>
              <a:buClr>
                <a:schemeClr val="lt1"/>
              </a:buClr>
              <a:buSzPct val="25000"/>
              <a:buFont typeface="Calibri"/>
              <a:buNone/>
            </a:pPr>
            <a:r>
              <a:rPr lang="en" sz="4395"/>
              <a:t>Deployment</a:t>
            </a:r>
          </a:p>
        </p:txBody>
      </p:sp>
      <p:sp>
        <p:nvSpPr>
          <p:cNvPr id="157" name="Shape 157"/>
          <p:cNvSpPr txBox="1"/>
          <p:nvPr>
            <p:ph idx="4294967295" type="body"/>
          </p:nvPr>
        </p:nvSpPr>
        <p:spPr>
          <a:xfrm>
            <a:off x="421357" y="1777588"/>
            <a:ext cx="17416800" cy="8039400"/>
          </a:xfrm>
          <a:prstGeom prst="rect">
            <a:avLst/>
          </a:prstGeom>
          <a:noFill/>
          <a:ln>
            <a:noFill/>
          </a:ln>
        </p:spPr>
        <p:txBody>
          <a:bodyPr anchorCtr="0" anchor="t" bIns="182675" lIns="182675" rIns="182675" wrap="square" tIns="182675">
            <a:noAutofit/>
          </a:bodyPr>
          <a:lstStyle/>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Serverless.yml is translated to an AWS CloudFormation template</a:t>
            </a:r>
          </a:p>
          <a:p>
            <a:pPr indent="-723084" lvl="0" marL="913584" marR="0" rtl="0" algn="l">
              <a:lnSpc>
                <a:spcPct val="115000"/>
              </a:lnSpc>
              <a:spcBef>
                <a:spcPts val="1600"/>
              </a:spcBef>
              <a:spcAft>
                <a:spcPts val="0"/>
              </a:spcAft>
              <a:buClr>
                <a:srgbClr val="434343"/>
              </a:buClr>
              <a:buSzPct val="99925"/>
              <a:buFont typeface="Calibri"/>
              <a:buChar char="●"/>
            </a:pPr>
            <a:r>
              <a:rPr lang="en" sz="3997">
                <a:solidFill>
                  <a:srgbClr val="434343"/>
                </a:solidFill>
              </a:rPr>
              <a:t>AWS CloudFormation - easy creation and management of AWS resources</a:t>
            </a:r>
          </a:p>
          <a:p>
            <a:pPr lvl="0" marR="0" rtl="0" algn="l">
              <a:lnSpc>
                <a:spcPct val="115000"/>
              </a:lnSpc>
              <a:spcBef>
                <a:spcPts val="1600"/>
              </a:spcBef>
              <a:spcAft>
                <a:spcPts val="0"/>
              </a:spcAft>
              <a:buNone/>
            </a:pPr>
            <a:r>
              <a:t/>
            </a:r>
            <a:endParaRPr sz="3997">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lang="en"/>
              <a:t>Testing and monitoring</a:t>
            </a:r>
          </a:p>
        </p:txBody>
      </p:sp>
      <p:sp>
        <p:nvSpPr>
          <p:cNvPr id="163" name="Shape 163"/>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0" lvl="0" marL="0" marR="0" rtl="0" algn="l">
              <a:lnSpc>
                <a:spcPct val="100000"/>
              </a:lnSpc>
              <a:spcBef>
                <a:spcPts val="0"/>
              </a:spcBef>
              <a:spcAft>
                <a:spcPts val="0"/>
              </a:spcAft>
              <a:buClr>
                <a:schemeClr val="lt1"/>
              </a:buClr>
              <a:buSzPct val="25000"/>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